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07.12.2021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09218"/>
            <a:ext cx="9144000" cy="5557358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скажеш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дня того: Хвалю Тебе, Господи,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гнівавсь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 мене,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гнів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вщухає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й мене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порадуєш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Бог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спасіння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Безпечний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я, і не боюсь,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Господь, Господь сила моя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спасінням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для мене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став!</a:t>
            </a:r>
          </a:p>
          <a:p>
            <a:pPr marL="0" indent="0">
              <a:buNone/>
            </a:pP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1002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12:1-6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826100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радості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будете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черпати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воду з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спасенних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джерел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І скажете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того дня: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Дякуйте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Господу,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кличте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Імення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сповістіть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народів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вчинки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пригадайте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превеличне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5068"/>
            <a:ext cx="889023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Співайте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для Господа,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величне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вчинив, і хай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знане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цілій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Радій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співай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мешканко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Сіону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серед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Великий,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Святий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136</Words>
  <Application>Microsoft Office PowerPoint</Application>
  <PresentationFormat>Екран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3</cp:revision>
  <dcterms:created xsi:type="dcterms:W3CDTF">2021-12-07T20:43:07Z</dcterms:created>
  <dcterms:modified xsi:type="dcterms:W3CDTF">2021-12-07T21:38:40Z</dcterms:modified>
</cp:coreProperties>
</file>